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82" r:id="rId3"/>
    <p:sldId id="257" r:id="rId4"/>
    <p:sldId id="277" r:id="rId5"/>
    <p:sldId id="259" r:id="rId6"/>
    <p:sldId id="279" r:id="rId7"/>
    <p:sldId id="28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3"/>
    <p:restoredTop sz="94674"/>
  </p:normalViewPr>
  <p:slideViewPr>
    <p:cSldViewPr snapToGrid="0" snapToObjects="1">
      <p:cViewPr>
        <p:scale>
          <a:sx n="110" d="100"/>
          <a:sy n="110" d="100"/>
        </p:scale>
        <p:origin x="-112" y="4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5671A-1F18-EF4C-A3BD-B9BB99D682F4}" type="datetimeFigureOut">
              <a:rPr lang="fr-FR" smtClean="0"/>
              <a:t>29/07/2018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7B11D-0D44-4F45-A188-BF8F13BA26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55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Gouvernance de la résidence</a:t>
            </a:r>
            <a:br>
              <a:rPr lang="fr-FR" dirty="0" smtClean="0"/>
            </a:br>
            <a:r>
              <a:rPr lang="fr-FR" dirty="0" smtClean="0"/>
              <a:t>Regards sur la ville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Comment ça marche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61395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Il est essentiel de visionner le premier diaporama sur l’ASL avant de visionner celui ci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Partie </a:t>
            </a:r>
            <a:r>
              <a:rPr lang="fr-FR" dirty="0" smtClean="0"/>
              <a:t>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96502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3775" y="2274838"/>
            <a:ext cx="10691037" cy="230832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Nous allons dans ce diaporama présenter comment sont calculées les charges de l’ASL pour :</a:t>
            </a:r>
          </a:p>
          <a:p>
            <a:pPr marL="571500" indent="-571500">
              <a:buFontTx/>
              <a:buChar char="-"/>
            </a:pP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Le </a:t>
            </a: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stationnement collectif et l’entretien du portail d’entrée sur la rue </a:t>
            </a:r>
            <a:r>
              <a:rPr lang="fr-FR" sz="3600" dirty="0" err="1" smtClean="0">
                <a:latin typeface="Arial" charset="0"/>
                <a:ea typeface="Arial" charset="0"/>
                <a:cs typeface="Arial" charset="0"/>
              </a:rPr>
              <a:t>Félizat</a:t>
            </a:r>
            <a:endParaRPr lang="fr-FR" sz="36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6325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3775" y="2256042"/>
            <a:ext cx="10838954" cy="4262718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Sont concernés les membres de l’ASL :</a:t>
            </a:r>
          </a:p>
          <a:p>
            <a:pPr marL="571500" indent="-571500" algn="ctr">
              <a:buFontTx/>
              <a:buChar char="-"/>
            </a:pP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Stationnement tranche 1</a:t>
            </a:r>
            <a:endParaRPr lang="fr-FR" sz="3600" dirty="0" smtClean="0">
              <a:latin typeface="Arial" charset="0"/>
              <a:ea typeface="Arial" charset="0"/>
              <a:cs typeface="Arial" charset="0"/>
            </a:endParaRPr>
          </a:p>
          <a:p>
            <a:pPr marL="571500" indent="-571500" algn="ctr">
              <a:buFontTx/>
              <a:buChar char="-"/>
            </a:pP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Stationnement tranche 2</a:t>
            </a:r>
            <a:endParaRPr lang="fr-FR" sz="36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13775" y="747408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000" b="1" dirty="0"/>
          </a:p>
          <a:p>
            <a:endParaRPr lang="fr-FR" sz="2000" dirty="0"/>
          </a:p>
        </p:txBody>
      </p:sp>
      <p:sp>
        <p:nvSpPr>
          <p:cNvPr id="2" name="Rectangle 1"/>
          <p:cNvSpPr/>
          <p:nvPr/>
        </p:nvSpPr>
        <p:spPr>
          <a:xfrm>
            <a:off x="1936830" y="224717"/>
            <a:ext cx="83414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Pour calculer les charges de la servitude du :</a:t>
            </a:r>
          </a:p>
          <a:p>
            <a:pPr marL="285750" indent="-285750">
              <a:buFontTx/>
              <a:buChar char="-"/>
            </a:pPr>
            <a:r>
              <a:rPr lang="fr-FR" sz="2400" b="1" smtClean="0"/>
              <a:t>stationnement </a:t>
            </a:r>
            <a:r>
              <a:rPr lang="fr-FR" sz="2400" b="1" dirty="0" smtClean="0"/>
              <a:t>collectif et l’entretien du portail d’entrée sur la rue </a:t>
            </a:r>
            <a:r>
              <a:rPr lang="fr-FR" sz="2400" b="1" dirty="0" err="1" smtClean="0"/>
              <a:t>Félizat</a:t>
            </a:r>
            <a:r>
              <a:rPr lang="fr-FR" sz="2400" b="1" dirty="0" smtClean="0"/>
              <a:t> </a:t>
            </a:r>
            <a:endParaRPr lang="fr-FR" sz="2400" b="1" dirty="0" smtClean="0"/>
          </a:p>
          <a:p>
            <a:endParaRPr lang="fr-FR" sz="2400" b="1" dirty="0"/>
          </a:p>
          <a:p>
            <a:r>
              <a:rPr lang="fr-FR" sz="2400" b="1" dirty="0" smtClean="0"/>
              <a:t>Le </a:t>
            </a:r>
            <a:r>
              <a:rPr lang="fr-FR" sz="2400" b="1" dirty="0"/>
              <a:t>géomètre a choisi de sélectionner </a:t>
            </a:r>
            <a:r>
              <a:rPr lang="fr-FR" sz="2400" b="1" dirty="0" smtClean="0"/>
              <a:t>2 </a:t>
            </a:r>
            <a:r>
              <a:rPr lang="fr-FR" sz="2400" b="1" dirty="0"/>
              <a:t>membres de l’ASL</a:t>
            </a:r>
            <a:endParaRPr lang="fr-F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22853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35820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Composition de l’ASL</a:t>
            </a:r>
            <a:br>
              <a:rPr lang="fr-FR" dirty="0" smtClean="0"/>
            </a:br>
            <a:r>
              <a:rPr lang="fr-FR" b="1" dirty="0" smtClean="0"/>
              <a:t>Follement Gerland Lot 17</a:t>
            </a:r>
            <a:br>
              <a:rPr lang="fr-FR" b="1" dirty="0" smtClean="0"/>
            </a:br>
            <a:r>
              <a:rPr lang="fr-FR" dirty="0" smtClean="0"/>
              <a:t>Rappel</a:t>
            </a:r>
            <a:r>
              <a:rPr lang="mr-IN" dirty="0" smtClean="0"/>
              <a:t>…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13775" y="2070847"/>
            <a:ext cx="10838954" cy="4262718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3775" y="2070847"/>
            <a:ext cx="1874977" cy="426271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Immeuble</a:t>
            </a:r>
          </a:p>
          <a:p>
            <a:pPr algn="ctr"/>
            <a:r>
              <a:rPr lang="fr-FR" dirty="0" smtClean="0"/>
              <a:t>Bureaux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82101" y="2674051"/>
            <a:ext cx="2613071" cy="367138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Forment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l’ensemble</a:t>
            </a:r>
          </a:p>
          <a:p>
            <a:pPr algn="ctr"/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</a:t>
            </a:r>
          </a:p>
          <a:p>
            <a:pPr algn="ctr"/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39868" y="3298785"/>
            <a:ext cx="1181773" cy="304665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4343815" y="3798574"/>
            <a:ext cx="1196253" cy="255873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B1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95131" y="2567352"/>
            <a:ext cx="1696844" cy="37662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600" dirty="0" smtClean="0"/>
              <a:t>Logements</a:t>
            </a:r>
          </a:p>
          <a:p>
            <a:pPr algn="ctr"/>
            <a:r>
              <a:rPr lang="fr-FR" sz="1600" dirty="0" smtClean="0"/>
              <a:t>Bâtiment C</a:t>
            </a:r>
            <a:endParaRPr lang="fr-FR" sz="1600" dirty="0"/>
          </a:p>
        </p:txBody>
      </p:sp>
      <p:sp>
        <p:nvSpPr>
          <p:cNvPr id="8" name="Rectangle 7"/>
          <p:cNvSpPr/>
          <p:nvPr/>
        </p:nvSpPr>
        <p:spPr>
          <a:xfrm>
            <a:off x="8877782" y="5419162"/>
            <a:ext cx="2820813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Stationnements tranche 2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88916" y="4598544"/>
            <a:ext cx="2609679" cy="8206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Stationnements tranche 1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0102467" y="3470313"/>
            <a:ext cx="1208406" cy="112822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Chaufferie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9088916" y="2899042"/>
            <a:ext cx="870331" cy="16994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Local</a:t>
            </a: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D’activité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20586" y="3798574"/>
            <a:ext cx="1196253" cy="255873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B2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127154" y="2714376"/>
            <a:ext cx="144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(MACIF </a:t>
            </a:r>
            <a:r>
              <a:rPr lang="fr-FR" dirty="0" err="1">
                <a:solidFill>
                  <a:schemeClr val="bg1"/>
                </a:solidFill>
              </a:rPr>
              <a:t>Immo</a:t>
            </a:r>
            <a:r>
              <a:rPr lang="fr-FR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888154" y="4142679"/>
            <a:ext cx="12739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(Poste Habitat)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9048021" y="3437227"/>
            <a:ext cx="952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(Bouygues)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97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  <p:bldP spid="15" grpId="0"/>
      <p:bldP spid="16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3775" y="2070847"/>
            <a:ext cx="10838954" cy="4262718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3775" y="2070847"/>
            <a:ext cx="1874977" cy="426271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Immeuble</a:t>
            </a:r>
          </a:p>
          <a:p>
            <a:pPr algn="ctr"/>
            <a:r>
              <a:rPr lang="fr-FR" dirty="0" smtClean="0"/>
              <a:t>Bureaux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82101" y="2674051"/>
            <a:ext cx="2613071" cy="367138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Forment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l’ensemble</a:t>
            </a:r>
          </a:p>
          <a:p>
            <a:pPr algn="ctr"/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</a:t>
            </a:r>
          </a:p>
          <a:p>
            <a:pPr algn="ctr"/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39868" y="3298785"/>
            <a:ext cx="1181773" cy="304665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4343815" y="3798574"/>
            <a:ext cx="1196253" cy="255873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B1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95131" y="2567352"/>
            <a:ext cx="1696844" cy="37662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600" dirty="0" smtClean="0"/>
              <a:t>Logements</a:t>
            </a:r>
          </a:p>
          <a:p>
            <a:pPr algn="ctr"/>
            <a:r>
              <a:rPr lang="fr-FR" sz="1600" dirty="0" smtClean="0"/>
              <a:t>Bâtiment C</a:t>
            </a:r>
            <a:endParaRPr lang="fr-FR" sz="1600" dirty="0"/>
          </a:p>
        </p:txBody>
      </p:sp>
      <p:sp>
        <p:nvSpPr>
          <p:cNvPr id="8" name="Rectangle 7"/>
          <p:cNvSpPr/>
          <p:nvPr/>
        </p:nvSpPr>
        <p:spPr>
          <a:xfrm>
            <a:off x="8877782" y="5419162"/>
            <a:ext cx="2820813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Stationnements tranche 2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88916" y="4598544"/>
            <a:ext cx="2609679" cy="8206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mtClean="0"/>
              <a:t>Stationnements tranche 1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0102467" y="3470313"/>
            <a:ext cx="1208406" cy="112822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Chaufferie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9088916" y="2899042"/>
            <a:ext cx="870331" cy="16994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Local</a:t>
            </a: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D’activité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20586" y="3798574"/>
            <a:ext cx="1196253" cy="255873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B2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127154" y="2714376"/>
            <a:ext cx="144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(MACIF </a:t>
            </a:r>
            <a:r>
              <a:rPr lang="fr-FR" dirty="0" err="1">
                <a:solidFill>
                  <a:schemeClr val="bg1"/>
                </a:solidFill>
              </a:rPr>
              <a:t>Immo</a:t>
            </a:r>
            <a:r>
              <a:rPr lang="fr-FR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888154" y="4142679"/>
            <a:ext cx="12739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(Poste Habitat)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9048021" y="3437227"/>
            <a:ext cx="952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(Bouygues)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512537" y="1264722"/>
            <a:ext cx="8107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Voyons le poids de chaque membre de l’ASL pour cette servitude</a:t>
            </a:r>
            <a:endParaRPr lang="fr-FR" sz="2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512537" y="179960"/>
            <a:ext cx="9055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Précisons qui sont exactement les membres concernés par cette servitude</a:t>
            </a:r>
            <a:endParaRPr lang="fr-FR" sz="24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1512536" y="705731"/>
            <a:ext cx="9633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Pour </a:t>
            </a:r>
            <a:r>
              <a:rPr lang="fr-FR" sz="2400" dirty="0" smtClean="0"/>
              <a:t>l’entretien </a:t>
            </a:r>
            <a:r>
              <a:rPr lang="fr-FR" sz="2400" smtClean="0"/>
              <a:t>du stationnement et du portail </a:t>
            </a:r>
            <a:r>
              <a:rPr lang="fr-FR" sz="2400" dirty="0"/>
              <a:t>le calcul </a:t>
            </a:r>
            <a:r>
              <a:rPr lang="fr-FR" sz="2400" smtClean="0"/>
              <a:t>totalise : </a:t>
            </a:r>
            <a:r>
              <a:rPr lang="fr-FR" sz="2400" smtClean="0"/>
              <a:t>284</a:t>
            </a:r>
            <a:r>
              <a:rPr lang="fr-FR" sz="2400" smtClean="0"/>
              <a:t> </a:t>
            </a:r>
            <a:r>
              <a:rPr lang="fr-FR" sz="2400" smtClean="0"/>
              <a:t>millièmes</a:t>
            </a:r>
            <a:endParaRPr lang="fr-FR" sz="2400" dirty="0"/>
          </a:p>
        </p:txBody>
      </p:sp>
      <p:sp>
        <p:nvSpPr>
          <p:cNvPr id="2" name="ZoneTexte 1"/>
          <p:cNvSpPr txBox="1"/>
          <p:nvPr/>
        </p:nvSpPr>
        <p:spPr>
          <a:xfrm>
            <a:off x="9179264" y="4934799"/>
            <a:ext cx="1559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>
                    <a:lumMod val="95000"/>
                  </a:schemeClr>
                </a:solidFill>
              </a:rPr>
              <a:t>126 tantièmes</a:t>
            </a:r>
            <a:endParaRPr lang="fr-FR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9088916" y="5824954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158 tantièmes</a:t>
            </a: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44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4" grpId="0" animBg="1"/>
      <p:bldP spid="5" grpId="0" animBg="1"/>
      <p:bldP spid="6" grpId="0" animBg="1"/>
      <p:bldP spid="10" grpId="0" animBg="1"/>
      <p:bldP spid="11" grpId="0" animBg="1"/>
      <p:bldP spid="13" grpId="0" animBg="1"/>
      <p:bldP spid="15" grpId="0"/>
      <p:bldP spid="16" grpId="0"/>
      <p:bldP spid="18" grpId="0"/>
      <p:bldP spid="20" grpId="0"/>
      <p:bldP spid="14" grpId="0"/>
      <p:bldP spid="2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4280" y="2002420"/>
            <a:ext cx="106834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Revenez souvent télécharger ce diaporama car nous y apporterons des améliorations.</a:t>
            </a:r>
          </a:p>
          <a:p>
            <a:pPr algn="ctr"/>
            <a:endParaRPr lang="fr-FR" sz="2400" dirty="0"/>
          </a:p>
          <a:p>
            <a:pPr algn="ctr"/>
            <a:r>
              <a:rPr lang="fr-FR" sz="2400" dirty="0" smtClean="0"/>
              <a:t>A bientôt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5017400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nds dans l’eau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1507</TotalTime>
  <Words>224</Words>
  <Application>Microsoft Macintosh PowerPoint</Application>
  <PresentationFormat>Grand écran</PresentationFormat>
  <Paragraphs>62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Calibri</vt:lpstr>
      <vt:lpstr>Mangal</vt:lpstr>
      <vt:lpstr>Tw Cen MT</vt:lpstr>
      <vt:lpstr>Arial</vt:lpstr>
      <vt:lpstr>Ronds dans l’eau</vt:lpstr>
      <vt:lpstr>Gouvernance de la résidence Regards sur la ville</vt:lpstr>
      <vt:lpstr>Il est essentiel de visionner le premier diaporama sur l’ASL avant de visionner celui ci</vt:lpstr>
      <vt:lpstr>Présentation PowerPoint</vt:lpstr>
      <vt:lpstr>Présentation PowerPoint</vt:lpstr>
      <vt:lpstr>Composition de l’ASL Follement Gerland Lot 17 Rappel…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Gouvernance de la résidence</dc:title>
  <dc:creator>Utilisateur de Microsoft Office</dc:creator>
  <cp:lastModifiedBy>Utilisateur de Microsoft Office</cp:lastModifiedBy>
  <cp:revision>185</cp:revision>
  <dcterms:created xsi:type="dcterms:W3CDTF">2018-05-24T15:19:56Z</dcterms:created>
  <dcterms:modified xsi:type="dcterms:W3CDTF">2018-07-29T08:23:24Z</dcterms:modified>
</cp:coreProperties>
</file>